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7053263" cy="93091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974FB-CF35-4F1C-B7E1-E17C2313F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665D539-73E3-4623-A430-90B1722AC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09EF6-7CD7-4C35-AA6F-D0AB4F1623FD}" type="datetimeFigureOut">
              <a:rPr lang="es-VE" smtClean="0"/>
              <a:t>12/9/2023</a:t>
            </a:fld>
            <a:endParaRPr lang="es-V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EC9E1E-5880-4B93-81CA-2E9E7D95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B82E2C-0AB8-4523-9E8F-53F5E4A41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7809-9764-49D0-895B-0D8AE3CA647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9922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C78DA75-7A12-4BAE-B48E-DAD2C8F15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B8AF69-94A6-4A9E-8E22-E9AFD5B34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CD1DC7-409A-48C8-934A-B9D5C57C2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09EF6-7CD7-4C35-AA6F-D0AB4F1623FD}" type="datetimeFigureOut">
              <a:rPr lang="es-VE" smtClean="0"/>
              <a:t>12/9/2023</a:t>
            </a:fld>
            <a:endParaRPr lang="es-V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972E82-99F3-4C43-B415-1725DE938B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47C2BD-3524-4913-ACA9-E96CC058E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B7809-9764-49D0-895B-0D8AE3CA6477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0396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19D3E75-85FC-4B57-AE31-58ABE592D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A12146A-2A31-474E-89F2-9326D7D927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6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4380B8A-905C-4805-8B54-065F64F95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5EEFA61-B32E-4D9F-8D3C-BECC427A07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63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1DC2B6D-0F8D-47EC-99B9-7C0E845F7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25DD11B-9F5B-4031-B667-D2C97FD362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84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96082C1-7D61-4440-90D2-7E8B7B2A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1F379A8-8D0D-4621-8D95-6F947A1EEE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52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FC9361A-D5D2-47F1-BBDA-B08151501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4193EFB-77C9-49BA-9289-F74116BA8D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8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87E8A5F-3EA4-4BD8-A2D7-41F14819B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A9A377-54FF-4A17-A386-0643011DD1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737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Presentación en pantalla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ARNALDO</dc:creator>
  <cp:lastModifiedBy>ARNALDO</cp:lastModifiedBy>
  <cp:revision>1</cp:revision>
  <dcterms:created xsi:type="dcterms:W3CDTF">2023-09-12T15:23:35Z</dcterms:created>
  <dcterms:modified xsi:type="dcterms:W3CDTF">2023-09-12T15:23:35Z</dcterms:modified>
</cp:coreProperties>
</file>